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36" r:id="rId26"/>
    <p:sldId id="863" r:id="rId27"/>
    <p:sldId id="875" r:id="rId28"/>
    <p:sldId id="876" r:id="rId29"/>
    <p:sldId id="878" r:id="rId30"/>
    <p:sldId id="887" r:id="rId31"/>
    <p:sldId id="886" r:id="rId32"/>
    <p:sldId id="888" r:id="rId33"/>
    <p:sldId id="890" r:id="rId34"/>
    <p:sldId id="879" r:id="rId35"/>
    <p:sldId id="892" r:id="rId36"/>
    <p:sldId id="927" r:id="rId37"/>
    <p:sldId id="928" r:id="rId38"/>
    <p:sldId id="932" r:id="rId39"/>
    <p:sldId id="933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9"/>
    <p:restoredTop sz="90767"/>
  </p:normalViewPr>
  <p:slideViewPr>
    <p:cSldViewPr snapToGrid="0" showGuides="1">
      <p:cViewPr varScale="1">
        <p:scale>
          <a:sx n="99" d="100"/>
          <a:sy n="99" d="100"/>
        </p:scale>
        <p:origin x="208" y="568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77CFC-62DD-A14A-B0E3-DD182DA068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31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2011579" y="3015554"/>
            <a:ext cx="832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the probability of observing our data (C,C,T,C) given our hypothesis (CC) is true?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7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786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72802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7280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6727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10379034" y="65314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r>
              <a:rPr lang="en-US" dirty="0"/>
              <a:t>Demographic null</a:t>
            </a:r>
          </a:p>
          <a:p>
            <a:pPr lvl="1"/>
            <a:r>
              <a:rPr lang="en-US" dirty="0" err="1"/>
              <a:t>Bayescan</a:t>
            </a:r>
            <a:endParaRPr lang="en-US" dirty="0"/>
          </a:p>
          <a:p>
            <a:pPr lvl="1"/>
            <a:r>
              <a:rPr lang="en-US" dirty="0"/>
              <a:t>island model in which subpopulation allele frequencies are correlated through a 	common migrant gene pool from which they differ in varying degrees. </a:t>
            </a:r>
          </a:p>
          <a:p>
            <a:pPr lvl="1"/>
            <a:r>
              <a:rPr lang="en-US" dirty="0"/>
              <a:t>Which loci  violate neutrality?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020-5C46-F2C6-7A58-0AE0D3D4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9" y="90856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D8354-24E3-8CD1-1C60-F277B5B50419}"/>
              </a:ext>
            </a:extLst>
          </p:cNvPr>
          <p:cNvCxnSpPr>
            <a:cxnSpLocks/>
          </p:cNvCxnSpPr>
          <p:nvPr/>
        </p:nvCxnSpPr>
        <p:spPr>
          <a:xfrm>
            <a:off x="4086546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D26CE-C073-9071-94F8-9F262C457278}"/>
              </a:ext>
            </a:extLst>
          </p:cNvPr>
          <p:cNvCxnSpPr>
            <a:cxnSpLocks/>
          </p:cNvCxnSpPr>
          <p:nvPr/>
        </p:nvCxnSpPr>
        <p:spPr>
          <a:xfrm>
            <a:off x="7473870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919403-4254-9FFE-BF9F-D3F8BDB8574E}"/>
              </a:ext>
            </a:extLst>
          </p:cNvPr>
          <p:cNvGrpSpPr/>
          <p:nvPr/>
        </p:nvGrpSpPr>
        <p:grpSpPr>
          <a:xfrm>
            <a:off x="1439278" y="1814951"/>
            <a:ext cx="2491376" cy="1906594"/>
            <a:chOff x="1269217" y="4567772"/>
            <a:chExt cx="2491376" cy="1906594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B2E8F3-C189-B3E1-53E9-EF86D432D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1527" y="5177860"/>
              <a:ext cx="649066" cy="556574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69E517BB-9761-C9F9-1F7E-1A447962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355" y="4760063"/>
              <a:ext cx="649066" cy="556574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1604B693-01AF-7731-74D3-A88125D6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4549" y="5747913"/>
              <a:ext cx="649066" cy="556574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9EA648A-B9B6-4589-ABED-5791902C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8984" y="5330116"/>
              <a:ext cx="649066" cy="556574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36FE7BD-9B3D-C1FD-2D74-C302BC4E9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4291" y="4794499"/>
              <a:ext cx="649066" cy="556574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39338255-45A3-DF31-91B2-D312F600A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857" y="5826966"/>
              <a:ext cx="649066" cy="556574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DF16FE78-34A4-4AB6-F169-078EEF19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1969" y="5330116"/>
              <a:ext cx="649066" cy="556574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C13D238C-4E6E-CAFA-216C-E80B7A92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5312" y="4807978"/>
              <a:ext cx="649066" cy="556574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4252AE6B-0490-D421-9507-FB3026F9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9217" y="5199117"/>
              <a:ext cx="649066" cy="556574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BEBEE76-034B-11B8-C08E-3F19B9CB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190" y="5917792"/>
              <a:ext cx="649066" cy="556574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D6C6C21A-3FCA-E3C6-60E8-F3958ADA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2759" y="4567772"/>
              <a:ext cx="649066" cy="556574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924DEFDE-8672-C89F-1DEC-316C0E025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396" y="5011778"/>
              <a:ext cx="649066" cy="556574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B77197FC-FAB8-43D2-C99C-763A9EC4B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9470" y="5571437"/>
              <a:ext cx="649066" cy="556574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A1096550-04DA-398E-3839-B9C993CD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5544" y="5025482"/>
              <a:ext cx="649066" cy="556574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4D70BFB9-CF03-1182-AA87-F5CBC9AF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1275" y="5357095"/>
              <a:ext cx="649066" cy="556574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DA556006-796D-2918-88A0-0C5D837F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1871" y="5736510"/>
              <a:ext cx="649066" cy="5565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0578BD-A6F9-1AD3-2657-950FD83F1721}"/>
              </a:ext>
            </a:extLst>
          </p:cNvPr>
          <p:cNvGrpSpPr/>
          <p:nvPr/>
        </p:nvGrpSpPr>
        <p:grpSpPr>
          <a:xfrm>
            <a:off x="5019124" y="1724787"/>
            <a:ext cx="2491376" cy="1906594"/>
            <a:chOff x="4849063" y="4477608"/>
            <a:chExt cx="2491376" cy="1906594"/>
          </a:xfrm>
        </p:grpSpPr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E6327FD2-0E46-939B-041F-35BA7253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1373" y="5087696"/>
              <a:ext cx="649066" cy="556574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15B51B84-1561-D23B-C5C0-0EEB2506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0201" y="4669899"/>
              <a:ext cx="649066" cy="556574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E0ED0244-22EA-A510-0085-8E2C9CE9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395" y="5657749"/>
              <a:ext cx="649066" cy="556574"/>
            </a:xfrm>
            <a:prstGeom prst="rect">
              <a:avLst/>
            </a:prstGeom>
          </p:spPr>
        </p:pic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C7D64F15-83FC-A3F4-2F55-53FBAE7E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8830" y="5239952"/>
              <a:ext cx="649066" cy="556574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DA8EF1D8-4898-3F79-CF2B-047DC763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4137" y="4704335"/>
              <a:ext cx="649066" cy="556574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C9AD9A85-0438-F9E2-68A8-0F1C7000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703" y="5736802"/>
              <a:ext cx="649066" cy="556574"/>
            </a:xfrm>
            <a:prstGeom prst="rect">
              <a:avLst/>
            </a:prstGeom>
          </p:spPr>
        </p:pic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5C865C06-7211-77FA-8AA7-141C6448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1815" y="5239952"/>
              <a:ext cx="649066" cy="556574"/>
            </a:xfrm>
            <a:prstGeom prst="rect">
              <a:avLst/>
            </a:prstGeom>
          </p:spPr>
        </p:pic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DDFD6E44-2B89-EAF4-55C2-C03C1A5E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5158" y="4717814"/>
              <a:ext cx="649066" cy="556574"/>
            </a:xfrm>
            <a:prstGeom prst="rect">
              <a:avLst/>
            </a:prstGeom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8EC770C5-2FE7-7472-0510-96698796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9063" y="5108953"/>
              <a:ext cx="649066" cy="556574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60BBD62D-76FF-2B8C-49BD-EC450543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036" y="5827628"/>
              <a:ext cx="649066" cy="556574"/>
            </a:xfrm>
            <a:prstGeom prst="rect">
              <a:avLst/>
            </a:prstGeom>
          </p:spPr>
        </p:pic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5A6D9BE7-46A8-30BD-7814-F8C04ADF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2605" y="4477608"/>
              <a:ext cx="649066" cy="556574"/>
            </a:xfrm>
            <a:prstGeom prst="rect">
              <a:avLst/>
            </a:prstGeom>
          </p:spPr>
        </p:pic>
        <p:pic>
          <p:nvPicPr>
            <p:cNvPr id="35" name="Picture 34" descr="A close up of a logo&#10;&#10;Description automatically generated">
              <a:extLst>
                <a:ext uri="{FF2B5EF4-FFF2-40B4-BE49-F238E27FC236}">
                  <a16:creationId xmlns:a16="http://schemas.microsoft.com/office/drawing/2014/main" id="{4F08BC54-2CC6-301D-8EEE-90DC51C1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8242" y="4921614"/>
              <a:ext cx="649066" cy="556574"/>
            </a:xfrm>
            <a:prstGeom prst="rect">
              <a:avLst/>
            </a:prstGeom>
          </p:spPr>
        </p:pic>
        <p:pic>
          <p:nvPicPr>
            <p:cNvPr id="36" name="Picture 35" descr="A close up of a logo&#10;&#10;Description automatically generated">
              <a:extLst>
                <a:ext uri="{FF2B5EF4-FFF2-40B4-BE49-F238E27FC236}">
                  <a16:creationId xmlns:a16="http://schemas.microsoft.com/office/drawing/2014/main" id="{66FD2AF7-9CDC-FBFA-4E77-4B9B618E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316" y="5481273"/>
              <a:ext cx="649066" cy="556574"/>
            </a:xfrm>
            <a:prstGeom prst="rect">
              <a:avLst/>
            </a:prstGeom>
          </p:spPr>
        </p:pic>
        <p:pic>
          <p:nvPicPr>
            <p:cNvPr id="37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5359AAF8-2B4F-1358-FDE6-D23822F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5390" y="4935318"/>
              <a:ext cx="649066" cy="556574"/>
            </a:xfrm>
            <a:prstGeom prst="rect">
              <a:avLst/>
            </a:prstGeom>
          </p:spPr>
        </p:pic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7CA3A958-0E1B-9714-0073-8C6D6440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121" y="5266931"/>
              <a:ext cx="649066" cy="556574"/>
            </a:xfrm>
            <a:prstGeom prst="rect">
              <a:avLst/>
            </a:prstGeom>
          </p:spPr>
        </p:pic>
        <p:pic>
          <p:nvPicPr>
            <p:cNvPr id="39" name="Picture 38" descr="A close up of a logo&#10;&#10;Description automatically generated">
              <a:extLst>
                <a:ext uri="{FF2B5EF4-FFF2-40B4-BE49-F238E27FC236}">
                  <a16:creationId xmlns:a16="http://schemas.microsoft.com/office/drawing/2014/main" id="{7E93806E-3D04-8BFA-F4CA-F510FFE67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1717" y="5646346"/>
              <a:ext cx="649066" cy="5565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60013-AA94-D133-410C-C73C88716121}"/>
              </a:ext>
            </a:extLst>
          </p:cNvPr>
          <p:cNvGrpSpPr/>
          <p:nvPr/>
        </p:nvGrpSpPr>
        <p:grpSpPr>
          <a:xfrm>
            <a:off x="8544964" y="1635871"/>
            <a:ext cx="2491376" cy="1906594"/>
            <a:chOff x="8374903" y="4388692"/>
            <a:chExt cx="2491376" cy="1906594"/>
          </a:xfrm>
        </p:grpSpPr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EB040913-7F3E-D432-9C14-BC6D7F613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7213" y="4998780"/>
              <a:ext cx="649066" cy="556574"/>
            </a:xfrm>
            <a:prstGeom prst="rect">
              <a:avLst/>
            </a:prstGeom>
          </p:spPr>
        </p:pic>
        <p:pic>
          <p:nvPicPr>
            <p:cNvPr id="42" name="Picture 41" descr="A close up of a logo&#10;&#10;Description automatically generated">
              <a:extLst>
                <a:ext uri="{FF2B5EF4-FFF2-40B4-BE49-F238E27FC236}">
                  <a16:creationId xmlns:a16="http://schemas.microsoft.com/office/drawing/2014/main" id="{07D2F226-8D93-FE05-3B9C-81CAE87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76041" y="4580983"/>
              <a:ext cx="649066" cy="556574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C9CF1CBC-2C59-E8F4-C10B-37452F81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0235" y="5568833"/>
              <a:ext cx="649066" cy="556574"/>
            </a:xfrm>
            <a:prstGeom prst="rect">
              <a:avLst/>
            </a:prstGeom>
          </p:spPr>
        </p:pic>
        <p:pic>
          <p:nvPicPr>
            <p:cNvPr id="44" name="Picture 43" descr="A close up of a logo&#10;&#10;Description automatically generated">
              <a:extLst>
                <a:ext uri="{FF2B5EF4-FFF2-40B4-BE49-F238E27FC236}">
                  <a16:creationId xmlns:a16="http://schemas.microsoft.com/office/drawing/2014/main" id="{F5105448-4B28-D155-6761-645D41AD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4670" y="5151036"/>
              <a:ext cx="649066" cy="556574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B6468FA4-6C29-C709-1A70-4C6FEF42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9977" y="4615419"/>
              <a:ext cx="649066" cy="556574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FC69-AE83-FF1F-01C5-860A0F0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6543" y="5647886"/>
              <a:ext cx="649066" cy="556574"/>
            </a:xfrm>
            <a:prstGeom prst="rect">
              <a:avLst/>
            </a:prstGeom>
          </p:spPr>
        </p:pic>
        <p:pic>
          <p:nvPicPr>
            <p:cNvPr id="47" name="Picture 46" descr="A close up of a logo&#10;&#10;Description automatically generated">
              <a:extLst>
                <a:ext uri="{FF2B5EF4-FFF2-40B4-BE49-F238E27FC236}">
                  <a16:creationId xmlns:a16="http://schemas.microsoft.com/office/drawing/2014/main" id="{847F96DD-3E79-6505-9ECE-3EDB8115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7655" y="5151036"/>
              <a:ext cx="649066" cy="556574"/>
            </a:xfrm>
            <a:prstGeom prst="rect">
              <a:avLst/>
            </a:prstGeom>
          </p:spPr>
        </p:pic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F4397641-B08C-F3F4-ADFD-BDF99198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998" y="4628898"/>
              <a:ext cx="649066" cy="556574"/>
            </a:xfrm>
            <a:prstGeom prst="rect">
              <a:avLst/>
            </a:prstGeom>
          </p:spPr>
        </p:pic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6060B702-B96C-5B53-6D93-F76A2B17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903" y="5020037"/>
              <a:ext cx="649066" cy="556574"/>
            </a:xfrm>
            <a:prstGeom prst="rect">
              <a:avLst/>
            </a:prstGeom>
          </p:spPr>
        </p:pic>
        <p:pic>
          <p:nvPicPr>
            <p:cNvPr id="50" name="Picture 49" descr="A close up of a logo&#10;&#10;Description automatically generated">
              <a:extLst>
                <a:ext uri="{FF2B5EF4-FFF2-40B4-BE49-F238E27FC236}">
                  <a16:creationId xmlns:a16="http://schemas.microsoft.com/office/drawing/2014/main" id="{93D44FB4-1B88-B47A-6647-614187BD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0876" y="5738712"/>
              <a:ext cx="649066" cy="556574"/>
            </a:xfrm>
            <a:prstGeom prst="rect">
              <a:avLst/>
            </a:prstGeom>
          </p:spPr>
        </p:pic>
        <p:pic>
          <p:nvPicPr>
            <p:cNvPr id="51" name="Picture 50" descr="A close up of a logo&#10;&#10;Description automatically generated">
              <a:extLst>
                <a:ext uri="{FF2B5EF4-FFF2-40B4-BE49-F238E27FC236}">
                  <a16:creationId xmlns:a16="http://schemas.microsoft.com/office/drawing/2014/main" id="{096143A5-05BE-CEA6-A2DB-6E582C85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8445" y="4388692"/>
              <a:ext cx="649066" cy="556574"/>
            </a:xfrm>
            <a:prstGeom prst="rect">
              <a:avLst/>
            </a:prstGeom>
          </p:spPr>
        </p:pic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E9B7AF3D-53AB-EAA2-8EDB-D8AF1711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4082" y="4832698"/>
              <a:ext cx="649066" cy="556574"/>
            </a:xfrm>
            <a:prstGeom prst="rect">
              <a:avLst/>
            </a:prstGeom>
          </p:spPr>
        </p:pic>
        <p:pic>
          <p:nvPicPr>
            <p:cNvPr id="53" name="Picture 52" descr="A close up of a logo&#10;&#10;Description automatically generated">
              <a:extLst>
                <a:ext uri="{FF2B5EF4-FFF2-40B4-BE49-F238E27FC236}">
                  <a16:creationId xmlns:a16="http://schemas.microsoft.com/office/drawing/2014/main" id="{C36F6B8E-988A-9D48-B711-437431C7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5156" y="5392357"/>
              <a:ext cx="649066" cy="556574"/>
            </a:xfrm>
            <a:prstGeom prst="rect">
              <a:avLst/>
            </a:prstGeom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A03396CE-E516-4181-E860-D6BDBFD4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1230" y="4846402"/>
              <a:ext cx="649066" cy="556574"/>
            </a:xfrm>
            <a:prstGeom prst="rect">
              <a:avLst/>
            </a:prstGeom>
          </p:spPr>
        </p:pic>
        <p:pic>
          <p:nvPicPr>
            <p:cNvPr id="55" name="Picture 54" descr="A close up of a logo&#10;&#10;Description automatically generated">
              <a:extLst>
                <a:ext uri="{FF2B5EF4-FFF2-40B4-BE49-F238E27FC236}">
                  <a16:creationId xmlns:a16="http://schemas.microsoft.com/office/drawing/2014/main" id="{AEA3072B-6C63-C33F-AF13-272E4609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6961" y="5178015"/>
              <a:ext cx="649066" cy="556574"/>
            </a:xfrm>
            <a:prstGeom prst="rect">
              <a:avLst/>
            </a:prstGeom>
          </p:spPr>
        </p:pic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2D91AA30-49C7-76EC-402E-B77C4FE33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7557" y="5557430"/>
              <a:ext cx="649066" cy="556574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1A7EAFC-CB69-21E1-A841-9708F061C9C5}"/>
              </a:ext>
            </a:extLst>
          </p:cNvPr>
          <p:cNvSpPr/>
          <p:nvPr/>
        </p:nvSpPr>
        <p:spPr>
          <a:xfrm>
            <a:off x="2772923" y="4148919"/>
            <a:ext cx="76139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Observe evolution as it happens</a:t>
            </a:r>
          </a:p>
          <a:p>
            <a:pPr algn="ctr"/>
            <a:endParaRPr lang="en-US" sz="2600" dirty="0">
              <a:latin typeface="Helvetica" pitchFamily="2" charset="0"/>
            </a:endParaRPr>
          </a:p>
          <a:p>
            <a:pPr algn="ctr"/>
            <a:r>
              <a:rPr lang="en-US" sz="2600" dirty="0">
                <a:latin typeface="Helvetica" pitchFamily="2" charset="0"/>
              </a:rPr>
              <a:t>Look for consistent changes in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18865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26C674-F44F-AB46-8E45-0C951ED2AFA3}"/>
              </a:ext>
            </a:extLst>
          </p:cNvPr>
          <p:cNvCxnSpPr>
            <a:cxnSpLocks/>
          </p:cNvCxnSpPr>
          <p:nvPr/>
        </p:nvCxnSpPr>
        <p:spPr>
          <a:xfrm>
            <a:off x="3916485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C8FE74-9546-7D41-8731-AB158B6C3919}"/>
              </a:ext>
            </a:extLst>
          </p:cNvPr>
          <p:cNvCxnSpPr>
            <a:cxnSpLocks/>
          </p:cNvCxnSpPr>
          <p:nvPr/>
        </p:nvCxnSpPr>
        <p:spPr>
          <a:xfrm>
            <a:off x="7303809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AF8692-49DA-3D41-9CC2-6E07D2A02976}"/>
              </a:ext>
            </a:extLst>
          </p:cNvPr>
          <p:cNvCxnSpPr>
            <a:cxnSpLocks/>
          </p:cNvCxnSpPr>
          <p:nvPr/>
        </p:nvCxnSpPr>
        <p:spPr>
          <a:xfrm>
            <a:off x="4092503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F25E1-C070-C844-A996-9751724B14D3}"/>
              </a:ext>
            </a:extLst>
          </p:cNvPr>
          <p:cNvCxnSpPr>
            <a:cxnSpLocks/>
          </p:cNvCxnSpPr>
          <p:nvPr/>
        </p:nvCxnSpPr>
        <p:spPr>
          <a:xfrm>
            <a:off x="7340127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DE7D60-C5F3-3F46-9FAB-725C081D16DA}"/>
              </a:ext>
            </a:extLst>
          </p:cNvPr>
          <p:cNvSpPr txBox="1"/>
          <p:nvPr/>
        </p:nvSpPr>
        <p:spPr>
          <a:xfrm>
            <a:off x="2485288" y="46071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4C403-4BF6-0A47-AE7C-CC44E48605BE}"/>
              </a:ext>
            </a:extLst>
          </p:cNvPr>
          <p:cNvSpPr txBox="1"/>
          <p:nvPr/>
        </p:nvSpPr>
        <p:spPr>
          <a:xfrm>
            <a:off x="2787269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4B331B-3A78-7644-AA45-F0B269C6E9FC}"/>
              </a:ext>
            </a:extLst>
          </p:cNvPr>
          <p:cNvSpPr txBox="1"/>
          <p:nvPr/>
        </p:nvSpPr>
        <p:spPr>
          <a:xfrm flipH="1">
            <a:off x="3202759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FF3163-E184-D949-9CC9-E566C3EDF056}"/>
              </a:ext>
            </a:extLst>
          </p:cNvPr>
          <p:cNvSpPr txBox="1"/>
          <p:nvPr/>
        </p:nvSpPr>
        <p:spPr>
          <a:xfrm>
            <a:off x="2301951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1C85BC-5F63-5F4D-B315-83206E006F61}"/>
              </a:ext>
            </a:extLst>
          </p:cNvPr>
          <p:cNvSpPr txBox="1"/>
          <p:nvPr/>
        </p:nvSpPr>
        <p:spPr>
          <a:xfrm>
            <a:off x="2731472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5005DC-FE5F-3047-A942-F28E0C1793EC}"/>
              </a:ext>
            </a:extLst>
          </p:cNvPr>
          <p:cNvSpPr txBox="1"/>
          <p:nvPr/>
        </p:nvSpPr>
        <p:spPr>
          <a:xfrm>
            <a:off x="2180492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3E5BB0-1B0A-AF45-99C6-3AA9FEA16EA6}"/>
              </a:ext>
            </a:extLst>
          </p:cNvPr>
          <p:cNvSpPr txBox="1"/>
          <p:nvPr/>
        </p:nvSpPr>
        <p:spPr>
          <a:xfrm>
            <a:off x="3024549" y="460716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0E716C-4313-E14B-A5C5-1655BCD6C5C3}"/>
              </a:ext>
            </a:extLst>
          </p:cNvPr>
          <p:cNvSpPr txBox="1"/>
          <p:nvPr/>
        </p:nvSpPr>
        <p:spPr>
          <a:xfrm>
            <a:off x="3094888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C0A280-CF67-7E4D-A981-2A9E6CB17479}"/>
              </a:ext>
            </a:extLst>
          </p:cNvPr>
          <p:cNvSpPr txBox="1"/>
          <p:nvPr/>
        </p:nvSpPr>
        <p:spPr>
          <a:xfrm>
            <a:off x="3376241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E91837-8D74-3249-85E6-56A5FBDEEFEC}"/>
              </a:ext>
            </a:extLst>
          </p:cNvPr>
          <p:cNvSpPr txBox="1"/>
          <p:nvPr/>
        </p:nvSpPr>
        <p:spPr>
          <a:xfrm>
            <a:off x="3300387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79C905-B00E-2B47-BC8D-4FE6272E9B7D}"/>
              </a:ext>
            </a:extLst>
          </p:cNvPr>
          <p:cNvSpPr txBox="1"/>
          <p:nvPr/>
        </p:nvSpPr>
        <p:spPr>
          <a:xfrm>
            <a:off x="2551167" y="53369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D8693D1-4376-964E-ABEC-A7E90547D794}"/>
              </a:ext>
            </a:extLst>
          </p:cNvPr>
          <p:cNvSpPr txBox="1"/>
          <p:nvPr/>
        </p:nvSpPr>
        <p:spPr>
          <a:xfrm>
            <a:off x="2191894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A1F6B6-A4FD-A549-B67A-FCC349537551}"/>
              </a:ext>
            </a:extLst>
          </p:cNvPr>
          <p:cNvSpPr txBox="1"/>
          <p:nvPr/>
        </p:nvSpPr>
        <p:spPr>
          <a:xfrm>
            <a:off x="3377250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D5720B-4A4F-A543-B379-0A7A2E679F4F}"/>
              </a:ext>
            </a:extLst>
          </p:cNvPr>
          <p:cNvSpPr txBox="1"/>
          <p:nvPr/>
        </p:nvSpPr>
        <p:spPr>
          <a:xfrm>
            <a:off x="2453306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00EE3F-717C-8145-AA50-4A1B9181B7AB}"/>
              </a:ext>
            </a:extLst>
          </p:cNvPr>
          <p:cNvSpPr txBox="1"/>
          <p:nvPr/>
        </p:nvSpPr>
        <p:spPr>
          <a:xfrm>
            <a:off x="2869674" y="54417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3B0DEA-E4E9-BC4D-9070-0CBBFD441BCB}"/>
              </a:ext>
            </a:extLst>
          </p:cNvPr>
          <p:cNvSpPr txBox="1"/>
          <p:nvPr/>
        </p:nvSpPr>
        <p:spPr>
          <a:xfrm>
            <a:off x="2740515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8D327A-8285-9A46-8A48-1413C3C903F5}"/>
              </a:ext>
            </a:extLst>
          </p:cNvPr>
          <p:cNvSpPr txBox="1"/>
          <p:nvPr/>
        </p:nvSpPr>
        <p:spPr>
          <a:xfrm>
            <a:off x="2965933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F97794-9BAE-8247-8C1F-079E3D92D9D0}"/>
              </a:ext>
            </a:extLst>
          </p:cNvPr>
          <p:cNvSpPr txBox="1"/>
          <p:nvPr/>
        </p:nvSpPr>
        <p:spPr>
          <a:xfrm>
            <a:off x="3027734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309D63-94E2-AE4E-90AE-092135047B2F}"/>
              </a:ext>
            </a:extLst>
          </p:cNvPr>
          <p:cNvSpPr txBox="1"/>
          <p:nvPr/>
        </p:nvSpPr>
        <p:spPr>
          <a:xfrm>
            <a:off x="2731472" y="41851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225CE4-8139-D64C-BF77-6916217C8E85}"/>
              </a:ext>
            </a:extLst>
          </p:cNvPr>
          <p:cNvSpPr txBox="1"/>
          <p:nvPr/>
        </p:nvSpPr>
        <p:spPr>
          <a:xfrm>
            <a:off x="2497012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28386D-8D61-0448-843C-AA5BE06C59E0}"/>
              </a:ext>
            </a:extLst>
          </p:cNvPr>
          <p:cNvSpPr txBox="1"/>
          <p:nvPr/>
        </p:nvSpPr>
        <p:spPr>
          <a:xfrm>
            <a:off x="2203618" y="4399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C1A88B-F728-3546-A35C-0C113131DE10}"/>
              </a:ext>
            </a:extLst>
          </p:cNvPr>
          <p:cNvSpPr txBox="1"/>
          <p:nvPr/>
        </p:nvSpPr>
        <p:spPr>
          <a:xfrm>
            <a:off x="5775912" y="4607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96D45B-EFD2-8E42-8AE7-0F697CFB001A}"/>
              </a:ext>
            </a:extLst>
          </p:cNvPr>
          <p:cNvSpPr txBox="1"/>
          <p:nvPr/>
        </p:nvSpPr>
        <p:spPr>
          <a:xfrm>
            <a:off x="6077893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67E9FB-255A-C14B-913E-0AEBDEB0CC2E}"/>
              </a:ext>
            </a:extLst>
          </p:cNvPr>
          <p:cNvSpPr txBox="1"/>
          <p:nvPr/>
        </p:nvSpPr>
        <p:spPr>
          <a:xfrm flipH="1">
            <a:off x="6493383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08A3FC-3E0D-734B-8931-2D90FE68B023}"/>
              </a:ext>
            </a:extLst>
          </p:cNvPr>
          <p:cNvSpPr txBox="1"/>
          <p:nvPr/>
        </p:nvSpPr>
        <p:spPr>
          <a:xfrm>
            <a:off x="5592575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A550B5F-6578-3F46-BFFA-8134BAF98C8D}"/>
              </a:ext>
            </a:extLst>
          </p:cNvPr>
          <p:cNvSpPr txBox="1"/>
          <p:nvPr/>
        </p:nvSpPr>
        <p:spPr>
          <a:xfrm>
            <a:off x="6022096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065D37-E1F5-D241-8F97-06EE0C68566E}"/>
              </a:ext>
            </a:extLst>
          </p:cNvPr>
          <p:cNvSpPr txBox="1"/>
          <p:nvPr/>
        </p:nvSpPr>
        <p:spPr>
          <a:xfrm>
            <a:off x="5471116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DE09248-51E7-D342-A434-0252A8FC7254}"/>
              </a:ext>
            </a:extLst>
          </p:cNvPr>
          <p:cNvSpPr txBox="1"/>
          <p:nvPr/>
        </p:nvSpPr>
        <p:spPr>
          <a:xfrm>
            <a:off x="6315173" y="460716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49AE9B2-7583-B24A-9084-4A3C8A5B943C}"/>
              </a:ext>
            </a:extLst>
          </p:cNvPr>
          <p:cNvSpPr txBox="1"/>
          <p:nvPr/>
        </p:nvSpPr>
        <p:spPr>
          <a:xfrm>
            <a:off x="6385512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5F0072-386C-6044-BDDE-1C3A8788BE55}"/>
              </a:ext>
            </a:extLst>
          </p:cNvPr>
          <p:cNvSpPr txBox="1"/>
          <p:nvPr/>
        </p:nvSpPr>
        <p:spPr>
          <a:xfrm>
            <a:off x="6666865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D438D9F-0BA9-4546-92C8-8C003B1DDF93}"/>
              </a:ext>
            </a:extLst>
          </p:cNvPr>
          <p:cNvSpPr txBox="1"/>
          <p:nvPr/>
        </p:nvSpPr>
        <p:spPr>
          <a:xfrm>
            <a:off x="6591011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CCFBCF-77D9-6243-B112-002BCB00BBF3}"/>
              </a:ext>
            </a:extLst>
          </p:cNvPr>
          <p:cNvSpPr txBox="1"/>
          <p:nvPr/>
        </p:nvSpPr>
        <p:spPr>
          <a:xfrm>
            <a:off x="5841791" y="53369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C7FC50-68BA-C64A-BD06-51B341C7F8C7}"/>
              </a:ext>
            </a:extLst>
          </p:cNvPr>
          <p:cNvSpPr txBox="1"/>
          <p:nvPr/>
        </p:nvSpPr>
        <p:spPr>
          <a:xfrm>
            <a:off x="5482518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F2B397-33EA-3248-938F-FDC013ADEFAA}"/>
              </a:ext>
            </a:extLst>
          </p:cNvPr>
          <p:cNvSpPr txBox="1"/>
          <p:nvPr/>
        </p:nvSpPr>
        <p:spPr>
          <a:xfrm>
            <a:off x="6667874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F9F373-99D6-0340-894E-7E23DD7A5516}"/>
              </a:ext>
            </a:extLst>
          </p:cNvPr>
          <p:cNvSpPr txBox="1"/>
          <p:nvPr/>
        </p:nvSpPr>
        <p:spPr>
          <a:xfrm>
            <a:off x="5743930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C0485A-C372-8E4B-A016-F61A9B816AAE}"/>
              </a:ext>
            </a:extLst>
          </p:cNvPr>
          <p:cNvSpPr txBox="1"/>
          <p:nvPr/>
        </p:nvSpPr>
        <p:spPr>
          <a:xfrm>
            <a:off x="6160298" y="54417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EE3DAF-EED4-6948-B60B-3E9CFA51567A}"/>
              </a:ext>
            </a:extLst>
          </p:cNvPr>
          <p:cNvSpPr txBox="1"/>
          <p:nvPr/>
        </p:nvSpPr>
        <p:spPr>
          <a:xfrm>
            <a:off x="6031139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4A1AFC-B169-1F43-BC95-CC0FC5670000}"/>
              </a:ext>
            </a:extLst>
          </p:cNvPr>
          <p:cNvSpPr txBox="1"/>
          <p:nvPr/>
        </p:nvSpPr>
        <p:spPr>
          <a:xfrm>
            <a:off x="6256557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061809-22C1-404B-8EE5-4C31182F78DF}"/>
              </a:ext>
            </a:extLst>
          </p:cNvPr>
          <p:cNvSpPr txBox="1"/>
          <p:nvPr/>
        </p:nvSpPr>
        <p:spPr>
          <a:xfrm>
            <a:off x="6318358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E797A1-F87E-9249-84D5-6DFC211DD84E}"/>
              </a:ext>
            </a:extLst>
          </p:cNvPr>
          <p:cNvSpPr txBox="1"/>
          <p:nvPr/>
        </p:nvSpPr>
        <p:spPr>
          <a:xfrm>
            <a:off x="6022096" y="418513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4376CC1-1DD7-C342-BC2E-53775ADFB61C}"/>
              </a:ext>
            </a:extLst>
          </p:cNvPr>
          <p:cNvSpPr txBox="1"/>
          <p:nvPr/>
        </p:nvSpPr>
        <p:spPr>
          <a:xfrm>
            <a:off x="5787636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B1B431B-EE43-704F-85D8-61A87BCD1E03}"/>
              </a:ext>
            </a:extLst>
          </p:cNvPr>
          <p:cNvSpPr txBox="1"/>
          <p:nvPr/>
        </p:nvSpPr>
        <p:spPr>
          <a:xfrm>
            <a:off x="5494242" y="43990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D49942-2744-534A-8C8D-358F61F23381}"/>
              </a:ext>
            </a:extLst>
          </p:cNvPr>
          <p:cNvSpPr txBox="1"/>
          <p:nvPr/>
        </p:nvSpPr>
        <p:spPr>
          <a:xfrm>
            <a:off x="8992514" y="461559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F1F263-61B2-F44F-8884-CD401727325A}"/>
              </a:ext>
            </a:extLst>
          </p:cNvPr>
          <p:cNvSpPr txBox="1"/>
          <p:nvPr/>
        </p:nvSpPr>
        <p:spPr>
          <a:xfrm>
            <a:off x="9294495" y="441853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08A6BB2-D444-3242-9715-4E71691654E3}"/>
              </a:ext>
            </a:extLst>
          </p:cNvPr>
          <p:cNvSpPr txBox="1"/>
          <p:nvPr/>
        </p:nvSpPr>
        <p:spPr>
          <a:xfrm flipH="1">
            <a:off x="9709985" y="4980461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7AF9005-A174-B84E-8134-C73F966A7BB1}"/>
              </a:ext>
            </a:extLst>
          </p:cNvPr>
          <p:cNvSpPr txBox="1"/>
          <p:nvPr/>
        </p:nvSpPr>
        <p:spPr>
          <a:xfrm>
            <a:off x="8809177" y="501813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0D06CE-F223-9A44-880A-D4919E5A15D8}"/>
              </a:ext>
            </a:extLst>
          </p:cNvPr>
          <p:cNvSpPr txBox="1"/>
          <p:nvPr/>
        </p:nvSpPr>
        <p:spPr>
          <a:xfrm>
            <a:off x="9238698" y="48031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DAE4B9B-71DC-2945-88A0-4C0E14879A80}"/>
              </a:ext>
            </a:extLst>
          </p:cNvPr>
          <p:cNvSpPr txBox="1"/>
          <p:nvPr/>
        </p:nvSpPr>
        <p:spPr>
          <a:xfrm>
            <a:off x="8687718" y="537759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882DB13-E68E-FD48-9EB5-B9F559B862F9}"/>
              </a:ext>
            </a:extLst>
          </p:cNvPr>
          <p:cNvSpPr txBox="1"/>
          <p:nvPr/>
        </p:nvSpPr>
        <p:spPr>
          <a:xfrm>
            <a:off x="9531775" y="46155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76096D-A0A7-D648-9CD8-2D33EACF7B9B}"/>
              </a:ext>
            </a:extLst>
          </p:cNvPr>
          <p:cNvSpPr txBox="1"/>
          <p:nvPr/>
        </p:nvSpPr>
        <p:spPr>
          <a:xfrm>
            <a:off x="9602114" y="52251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97B3D6-136D-9349-AD62-F5524DCADBAC}"/>
              </a:ext>
            </a:extLst>
          </p:cNvPr>
          <p:cNvSpPr txBox="1"/>
          <p:nvPr/>
        </p:nvSpPr>
        <p:spPr>
          <a:xfrm>
            <a:off x="9883467" y="529553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72045E-2C4E-CA4B-B9B4-6DCB0557E4F6}"/>
              </a:ext>
            </a:extLst>
          </p:cNvPr>
          <p:cNvSpPr txBox="1"/>
          <p:nvPr/>
        </p:nvSpPr>
        <p:spPr>
          <a:xfrm>
            <a:off x="9807613" y="45125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89197BA-BCCB-514A-8220-B6C4128D96CF}"/>
              </a:ext>
            </a:extLst>
          </p:cNvPr>
          <p:cNvSpPr txBox="1"/>
          <p:nvPr/>
        </p:nvSpPr>
        <p:spPr>
          <a:xfrm>
            <a:off x="9058393" y="53453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FC0D520-C8BC-3345-BE33-2DB6F76448A3}"/>
              </a:ext>
            </a:extLst>
          </p:cNvPr>
          <p:cNvSpPr txBox="1"/>
          <p:nvPr/>
        </p:nvSpPr>
        <p:spPr>
          <a:xfrm>
            <a:off x="8699120" y="4735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B61CE8A-D3BE-C14A-BA20-B69CE55CF80C}"/>
              </a:ext>
            </a:extLst>
          </p:cNvPr>
          <p:cNvSpPr txBox="1"/>
          <p:nvPr/>
        </p:nvSpPr>
        <p:spPr>
          <a:xfrm>
            <a:off x="9884476" y="474164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B644D0D-1C75-F447-A3C1-D2BC84BAA498}"/>
              </a:ext>
            </a:extLst>
          </p:cNvPr>
          <p:cNvSpPr txBox="1"/>
          <p:nvPr/>
        </p:nvSpPr>
        <p:spPr>
          <a:xfrm>
            <a:off x="8960532" y="421700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B055DE-8864-7042-B6BE-03D1E20E2665}"/>
              </a:ext>
            </a:extLst>
          </p:cNvPr>
          <p:cNvSpPr txBox="1"/>
          <p:nvPr/>
        </p:nvSpPr>
        <p:spPr>
          <a:xfrm>
            <a:off x="9376900" y="545017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05EDDE-8167-1B43-AC62-5E8E140DF2BB}"/>
              </a:ext>
            </a:extLst>
          </p:cNvPr>
          <p:cNvSpPr txBox="1"/>
          <p:nvPr/>
        </p:nvSpPr>
        <p:spPr>
          <a:xfrm>
            <a:off x="9247741" y="5190023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E01CF0-3189-644E-B6F1-2332570A0372}"/>
              </a:ext>
            </a:extLst>
          </p:cNvPr>
          <p:cNvSpPr txBox="1"/>
          <p:nvPr/>
        </p:nvSpPr>
        <p:spPr>
          <a:xfrm>
            <a:off x="9473159" y="48735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46692DF-CC45-A64E-868C-DBF18A1CF7F4}"/>
              </a:ext>
            </a:extLst>
          </p:cNvPr>
          <p:cNvSpPr txBox="1"/>
          <p:nvPr/>
        </p:nvSpPr>
        <p:spPr>
          <a:xfrm>
            <a:off x="9534960" y="43459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204FCF-6FFD-4144-B47D-FB4052EE7A4F}"/>
              </a:ext>
            </a:extLst>
          </p:cNvPr>
          <p:cNvSpPr txBox="1"/>
          <p:nvPr/>
        </p:nvSpPr>
        <p:spPr>
          <a:xfrm>
            <a:off x="9238698" y="419356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678B67-5941-514D-A26D-0573EA3EC48D}"/>
              </a:ext>
            </a:extLst>
          </p:cNvPr>
          <p:cNvSpPr txBox="1"/>
          <p:nvPr/>
        </p:nvSpPr>
        <p:spPr>
          <a:xfrm>
            <a:off x="9004238" y="509623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5D0636D-D3B1-A947-9C42-40715FD85A02}"/>
              </a:ext>
            </a:extLst>
          </p:cNvPr>
          <p:cNvSpPr txBox="1"/>
          <p:nvPr/>
        </p:nvSpPr>
        <p:spPr>
          <a:xfrm>
            <a:off x="8710844" y="440748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083C3C9-9B26-7347-A8E5-579A87CF22F7}"/>
              </a:ext>
            </a:extLst>
          </p:cNvPr>
          <p:cNvCxnSpPr>
            <a:cxnSpLocks/>
          </p:cNvCxnSpPr>
          <p:nvPr/>
        </p:nvCxnSpPr>
        <p:spPr>
          <a:xfrm>
            <a:off x="3274849" y="3768042"/>
            <a:ext cx="578266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0DD73CC-E885-4843-AE1F-B9B89A5330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27" y="1530093"/>
            <a:ext cx="649066" cy="556574"/>
          </a:xfrm>
          <a:prstGeom prst="rect">
            <a:avLst/>
          </a:prstGeom>
        </p:spPr>
      </p:pic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FCAA979A-C3BB-8343-B7CF-F569974356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355" y="1112296"/>
            <a:ext cx="649066" cy="556574"/>
          </a:xfrm>
          <a:prstGeom prst="rect">
            <a:avLst/>
          </a:prstGeom>
        </p:spPr>
      </p:pic>
      <p:pic>
        <p:nvPicPr>
          <p:cNvPr id="165" name="Picture 164" descr="A close up of a logo&#10;&#10;Description automatically generated">
            <a:extLst>
              <a:ext uri="{FF2B5EF4-FFF2-40B4-BE49-F238E27FC236}">
                <a16:creationId xmlns:a16="http://schemas.microsoft.com/office/drawing/2014/main" id="{4D910EF1-1EE9-244B-AE16-5472619C2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549" y="2100146"/>
            <a:ext cx="649066" cy="556574"/>
          </a:xfrm>
          <a:prstGeom prst="rect">
            <a:avLst/>
          </a:prstGeom>
        </p:spPr>
      </p:pic>
      <p:pic>
        <p:nvPicPr>
          <p:cNvPr id="166" name="Picture 165" descr="A close up of a logo&#10;&#10;Description automatically generated">
            <a:extLst>
              <a:ext uri="{FF2B5EF4-FFF2-40B4-BE49-F238E27FC236}">
                <a16:creationId xmlns:a16="http://schemas.microsoft.com/office/drawing/2014/main" id="{C8EEF64C-6BD9-894E-97CA-24FB4123B1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84" y="1682349"/>
            <a:ext cx="649066" cy="556574"/>
          </a:xfrm>
          <a:prstGeom prst="rect">
            <a:avLst/>
          </a:prstGeom>
        </p:spPr>
      </p:pic>
      <p:pic>
        <p:nvPicPr>
          <p:cNvPr id="167" name="Picture 166" descr="A close up of a logo&#10;&#10;Description automatically generated">
            <a:extLst>
              <a:ext uri="{FF2B5EF4-FFF2-40B4-BE49-F238E27FC236}">
                <a16:creationId xmlns:a16="http://schemas.microsoft.com/office/drawing/2014/main" id="{ABC0B03A-D30E-ED40-822E-A238F405F5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291" y="1146732"/>
            <a:ext cx="649066" cy="556574"/>
          </a:xfrm>
          <a:prstGeom prst="rect">
            <a:avLst/>
          </a:prstGeom>
        </p:spPr>
      </p:pic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042969AF-E5B8-764A-844A-5C72EEFC62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857" y="2179199"/>
            <a:ext cx="649066" cy="556574"/>
          </a:xfrm>
          <a:prstGeom prst="rect">
            <a:avLst/>
          </a:prstGeom>
        </p:spPr>
      </p:pic>
      <p:pic>
        <p:nvPicPr>
          <p:cNvPr id="169" name="Picture 168" descr="A close up of a logo&#10;&#10;Description automatically generated">
            <a:extLst>
              <a:ext uri="{FF2B5EF4-FFF2-40B4-BE49-F238E27FC236}">
                <a16:creationId xmlns:a16="http://schemas.microsoft.com/office/drawing/2014/main" id="{A8A424B1-EC36-5948-998C-B7A01C5C67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69" y="1682349"/>
            <a:ext cx="649066" cy="556574"/>
          </a:xfrm>
          <a:prstGeom prst="rect">
            <a:avLst/>
          </a:prstGeom>
        </p:spPr>
      </p:pic>
      <p:pic>
        <p:nvPicPr>
          <p:cNvPr id="170" name="Picture 169" descr="A close up of a logo&#10;&#10;Description automatically generated">
            <a:extLst>
              <a:ext uri="{FF2B5EF4-FFF2-40B4-BE49-F238E27FC236}">
                <a16:creationId xmlns:a16="http://schemas.microsoft.com/office/drawing/2014/main" id="{7978D348-688D-394C-9DF1-87437FE406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312" y="1160211"/>
            <a:ext cx="649066" cy="556574"/>
          </a:xfrm>
          <a:prstGeom prst="rect">
            <a:avLst/>
          </a:prstGeom>
        </p:spPr>
      </p:pic>
      <p:pic>
        <p:nvPicPr>
          <p:cNvPr id="171" name="Picture 170" descr="A close up of a logo&#10;&#10;Description automatically generated">
            <a:extLst>
              <a:ext uri="{FF2B5EF4-FFF2-40B4-BE49-F238E27FC236}">
                <a16:creationId xmlns:a16="http://schemas.microsoft.com/office/drawing/2014/main" id="{070F5E2C-94F2-0341-8C75-AF270B80B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217" y="1551350"/>
            <a:ext cx="649066" cy="556574"/>
          </a:xfrm>
          <a:prstGeom prst="rect">
            <a:avLst/>
          </a:prstGeom>
        </p:spPr>
      </p:pic>
      <p:pic>
        <p:nvPicPr>
          <p:cNvPr id="172" name="Picture 171" descr="A close up of a logo&#10;&#10;Description automatically generated">
            <a:extLst>
              <a:ext uri="{FF2B5EF4-FFF2-40B4-BE49-F238E27FC236}">
                <a16:creationId xmlns:a16="http://schemas.microsoft.com/office/drawing/2014/main" id="{D4C74B6B-AC5B-4D4B-9930-FC307253D3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0" y="2270025"/>
            <a:ext cx="649066" cy="556574"/>
          </a:xfrm>
          <a:prstGeom prst="rect">
            <a:avLst/>
          </a:prstGeom>
        </p:spPr>
      </p:pic>
      <p:pic>
        <p:nvPicPr>
          <p:cNvPr id="173" name="Picture 172" descr="A close up of a logo&#10;&#10;Description automatically generated">
            <a:extLst>
              <a:ext uri="{FF2B5EF4-FFF2-40B4-BE49-F238E27FC236}">
                <a16:creationId xmlns:a16="http://schemas.microsoft.com/office/drawing/2014/main" id="{7EFDD694-66E3-1843-9576-7B4293F128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759" y="920005"/>
            <a:ext cx="649066" cy="556574"/>
          </a:xfrm>
          <a:prstGeom prst="rect">
            <a:avLst/>
          </a:prstGeom>
        </p:spPr>
      </p:pic>
      <p:pic>
        <p:nvPicPr>
          <p:cNvPr id="174" name="Picture 173" descr="A close up of a logo&#10;&#10;Description automatically generated">
            <a:extLst>
              <a:ext uri="{FF2B5EF4-FFF2-40B4-BE49-F238E27FC236}">
                <a16:creationId xmlns:a16="http://schemas.microsoft.com/office/drawing/2014/main" id="{BC85E55C-D30E-1B4F-A084-FD595E6234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96" y="1364011"/>
            <a:ext cx="649066" cy="556574"/>
          </a:xfrm>
          <a:prstGeom prst="rect">
            <a:avLst/>
          </a:prstGeom>
        </p:spPr>
      </p:pic>
      <p:pic>
        <p:nvPicPr>
          <p:cNvPr id="175" name="Picture 174" descr="A close up of a logo&#10;&#10;Description automatically generated">
            <a:extLst>
              <a:ext uri="{FF2B5EF4-FFF2-40B4-BE49-F238E27FC236}">
                <a16:creationId xmlns:a16="http://schemas.microsoft.com/office/drawing/2014/main" id="{196F3826-EE0A-B84B-83F1-F010955426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470" y="1923670"/>
            <a:ext cx="649066" cy="556574"/>
          </a:xfrm>
          <a:prstGeom prst="rect">
            <a:avLst/>
          </a:prstGeom>
        </p:spPr>
      </p:pic>
      <p:pic>
        <p:nvPicPr>
          <p:cNvPr id="176" name="Picture 175" descr="A close up of a logo&#10;&#10;Description automatically generated">
            <a:extLst>
              <a:ext uri="{FF2B5EF4-FFF2-40B4-BE49-F238E27FC236}">
                <a16:creationId xmlns:a16="http://schemas.microsoft.com/office/drawing/2014/main" id="{D18DF534-89C9-104C-824F-1D5F8BC70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544" y="1377715"/>
            <a:ext cx="649066" cy="556574"/>
          </a:xfrm>
          <a:prstGeom prst="rect">
            <a:avLst/>
          </a:prstGeom>
        </p:spPr>
      </p:pic>
      <p:pic>
        <p:nvPicPr>
          <p:cNvPr id="177" name="Picture 176" descr="A close up of a logo&#10;&#10;Description automatically generated">
            <a:extLst>
              <a:ext uri="{FF2B5EF4-FFF2-40B4-BE49-F238E27FC236}">
                <a16:creationId xmlns:a16="http://schemas.microsoft.com/office/drawing/2014/main" id="{1E0C3C29-E701-514D-8A9B-89417F7A72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75" y="1709328"/>
            <a:ext cx="649066" cy="556574"/>
          </a:xfrm>
          <a:prstGeom prst="rect">
            <a:avLst/>
          </a:prstGeom>
        </p:spPr>
      </p:pic>
      <p:pic>
        <p:nvPicPr>
          <p:cNvPr id="178" name="Picture 177" descr="A close up of a logo&#10;&#10;Description automatically generated">
            <a:extLst>
              <a:ext uri="{FF2B5EF4-FFF2-40B4-BE49-F238E27FC236}">
                <a16:creationId xmlns:a16="http://schemas.microsoft.com/office/drawing/2014/main" id="{8D41E7A2-F38A-B34B-AF91-065EEFB7F8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871" y="2088743"/>
            <a:ext cx="649066" cy="556574"/>
          </a:xfrm>
          <a:prstGeom prst="rect">
            <a:avLst/>
          </a:prstGeom>
        </p:spPr>
      </p:pic>
      <p:pic>
        <p:nvPicPr>
          <p:cNvPr id="179" name="Picture 178" descr="A close up of a logo&#10;&#10;Description automatically generated">
            <a:extLst>
              <a:ext uri="{FF2B5EF4-FFF2-40B4-BE49-F238E27FC236}">
                <a16:creationId xmlns:a16="http://schemas.microsoft.com/office/drawing/2014/main" id="{1132E6DD-E660-2847-AAD1-399ACBF622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73" y="1439929"/>
            <a:ext cx="649066" cy="556574"/>
          </a:xfrm>
          <a:prstGeom prst="rect">
            <a:avLst/>
          </a:prstGeom>
        </p:spPr>
      </p:pic>
      <p:pic>
        <p:nvPicPr>
          <p:cNvPr id="180" name="Picture 179" descr="A close up of a logo&#10;&#10;Description automatically generated">
            <a:extLst>
              <a:ext uri="{FF2B5EF4-FFF2-40B4-BE49-F238E27FC236}">
                <a16:creationId xmlns:a16="http://schemas.microsoft.com/office/drawing/2014/main" id="{CA57B940-DDCD-3B4B-9FE0-0DA78256EC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01" y="1022132"/>
            <a:ext cx="649066" cy="556574"/>
          </a:xfrm>
          <a:prstGeom prst="rect">
            <a:avLst/>
          </a:prstGeom>
        </p:spPr>
      </p:pic>
      <p:pic>
        <p:nvPicPr>
          <p:cNvPr id="181" name="Picture 180" descr="A close up of a logo&#10;&#10;Description automatically generated">
            <a:extLst>
              <a:ext uri="{FF2B5EF4-FFF2-40B4-BE49-F238E27FC236}">
                <a16:creationId xmlns:a16="http://schemas.microsoft.com/office/drawing/2014/main" id="{55147AE6-D838-CA45-A4BD-A53564308A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395" y="2009982"/>
            <a:ext cx="649066" cy="556574"/>
          </a:xfrm>
          <a:prstGeom prst="rect">
            <a:avLst/>
          </a:prstGeom>
        </p:spPr>
      </p:pic>
      <p:pic>
        <p:nvPicPr>
          <p:cNvPr id="182" name="Picture 181" descr="A close up of a logo&#10;&#10;Description automatically generated">
            <a:extLst>
              <a:ext uri="{FF2B5EF4-FFF2-40B4-BE49-F238E27FC236}">
                <a16:creationId xmlns:a16="http://schemas.microsoft.com/office/drawing/2014/main" id="{13E6A512-DB32-1B42-9C9F-36ED24FC3D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830" y="1592185"/>
            <a:ext cx="649066" cy="556574"/>
          </a:xfrm>
          <a:prstGeom prst="rect">
            <a:avLst/>
          </a:prstGeom>
        </p:spPr>
      </p:pic>
      <p:pic>
        <p:nvPicPr>
          <p:cNvPr id="183" name="Picture 182" descr="A close up of a logo&#10;&#10;Description automatically generated">
            <a:extLst>
              <a:ext uri="{FF2B5EF4-FFF2-40B4-BE49-F238E27FC236}">
                <a16:creationId xmlns:a16="http://schemas.microsoft.com/office/drawing/2014/main" id="{D3142E79-DC21-0B41-B197-211AFE8935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37" y="1056568"/>
            <a:ext cx="649066" cy="556574"/>
          </a:xfrm>
          <a:prstGeom prst="rect">
            <a:avLst/>
          </a:prstGeom>
        </p:spPr>
      </p:pic>
      <p:pic>
        <p:nvPicPr>
          <p:cNvPr id="184" name="Picture 183" descr="A close up of a logo&#10;&#10;Description automatically generated">
            <a:extLst>
              <a:ext uri="{FF2B5EF4-FFF2-40B4-BE49-F238E27FC236}">
                <a16:creationId xmlns:a16="http://schemas.microsoft.com/office/drawing/2014/main" id="{A22AE568-AB05-8A4F-A7FD-EAB2E2230A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703" y="2089035"/>
            <a:ext cx="649066" cy="556574"/>
          </a:xfrm>
          <a:prstGeom prst="rect">
            <a:avLst/>
          </a:prstGeom>
        </p:spPr>
      </p:pic>
      <p:pic>
        <p:nvPicPr>
          <p:cNvPr id="185" name="Picture 184" descr="A close up of a logo&#10;&#10;Description automatically generated">
            <a:extLst>
              <a:ext uri="{FF2B5EF4-FFF2-40B4-BE49-F238E27FC236}">
                <a16:creationId xmlns:a16="http://schemas.microsoft.com/office/drawing/2014/main" id="{3786325E-3C40-464F-8035-CFF0A460FC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815" y="1592185"/>
            <a:ext cx="649066" cy="556574"/>
          </a:xfrm>
          <a:prstGeom prst="rect">
            <a:avLst/>
          </a:prstGeom>
        </p:spPr>
      </p:pic>
      <p:pic>
        <p:nvPicPr>
          <p:cNvPr id="186" name="Picture 185" descr="A close up of a logo&#10;&#10;Description automatically generated">
            <a:extLst>
              <a:ext uri="{FF2B5EF4-FFF2-40B4-BE49-F238E27FC236}">
                <a16:creationId xmlns:a16="http://schemas.microsoft.com/office/drawing/2014/main" id="{71C5524A-55AC-5149-A297-B7D8CA3E6D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158" y="1070047"/>
            <a:ext cx="649066" cy="556574"/>
          </a:xfrm>
          <a:prstGeom prst="rect">
            <a:avLst/>
          </a:prstGeom>
        </p:spPr>
      </p:pic>
      <p:pic>
        <p:nvPicPr>
          <p:cNvPr id="187" name="Picture 186" descr="A close up of a logo&#10;&#10;Description automatically generated">
            <a:extLst>
              <a:ext uri="{FF2B5EF4-FFF2-40B4-BE49-F238E27FC236}">
                <a16:creationId xmlns:a16="http://schemas.microsoft.com/office/drawing/2014/main" id="{84E0E0C3-A2EB-BE42-A06A-A4252B39D0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063" y="1461186"/>
            <a:ext cx="649066" cy="556574"/>
          </a:xfrm>
          <a:prstGeom prst="rect">
            <a:avLst/>
          </a:prstGeom>
        </p:spPr>
      </p:pic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DC02ED8D-8E76-234C-90C6-DE5EE7A302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036" y="2179861"/>
            <a:ext cx="649066" cy="556574"/>
          </a:xfrm>
          <a:prstGeom prst="rect">
            <a:avLst/>
          </a:prstGeom>
        </p:spPr>
      </p:pic>
      <p:pic>
        <p:nvPicPr>
          <p:cNvPr id="189" name="Picture 188" descr="A close up of a logo&#10;&#10;Description automatically generated">
            <a:extLst>
              <a:ext uri="{FF2B5EF4-FFF2-40B4-BE49-F238E27FC236}">
                <a16:creationId xmlns:a16="http://schemas.microsoft.com/office/drawing/2014/main" id="{05CA17F9-63D8-EF46-BBD0-66235BCDC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605" y="829841"/>
            <a:ext cx="649066" cy="556574"/>
          </a:xfrm>
          <a:prstGeom prst="rect">
            <a:avLst/>
          </a:prstGeom>
        </p:spPr>
      </p:pic>
      <p:pic>
        <p:nvPicPr>
          <p:cNvPr id="190" name="Picture 189" descr="A close up of a logo&#10;&#10;Description automatically generated">
            <a:extLst>
              <a:ext uri="{FF2B5EF4-FFF2-40B4-BE49-F238E27FC236}">
                <a16:creationId xmlns:a16="http://schemas.microsoft.com/office/drawing/2014/main" id="{9D9405FC-D451-4D48-85CB-40EA75F17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42" y="1273847"/>
            <a:ext cx="649066" cy="556574"/>
          </a:xfrm>
          <a:prstGeom prst="rect">
            <a:avLst/>
          </a:prstGeom>
        </p:spPr>
      </p:pic>
      <p:pic>
        <p:nvPicPr>
          <p:cNvPr id="191" name="Picture 190" descr="A close up of a logo&#10;&#10;Description automatically generated">
            <a:extLst>
              <a:ext uri="{FF2B5EF4-FFF2-40B4-BE49-F238E27FC236}">
                <a16:creationId xmlns:a16="http://schemas.microsoft.com/office/drawing/2014/main" id="{A793E77C-94A3-D241-925A-1815C94B21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316" y="1833506"/>
            <a:ext cx="649066" cy="556574"/>
          </a:xfrm>
          <a:prstGeom prst="rect">
            <a:avLst/>
          </a:prstGeom>
        </p:spPr>
      </p:pic>
      <p:pic>
        <p:nvPicPr>
          <p:cNvPr id="192" name="Picture 191" descr="A close up of a logo&#10;&#10;Description automatically generated">
            <a:extLst>
              <a:ext uri="{FF2B5EF4-FFF2-40B4-BE49-F238E27FC236}">
                <a16:creationId xmlns:a16="http://schemas.microsoft.com/office/drawing/2014/main" id="{CE8C908A-1A35-8647-9B87-1E700B9D8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390" y="1287551"/>
            <a:ext cx="649066" cy="556574"/>
          </a:xfrm>
          <a:prstGeom prst="rect">
            <a:avLst/>
          </a:prstGeom>
        </p:spPr>
      </p:pic>
      <p:pic>
        <p:nvPicPr>
          <p:cNvPr id="193" name="Picture 192" descr="A close up of a logo&#10;&#10;Description automatically generated">
            <a:extLst>
              <a:ext uri="{FF2B5EF4-FFF2-40B4-BE49-F238E27FC236}">
                <a16:creationId xmlns:a16="http://schemas.microsoft.com/office/drawing/2014/main" id="{3A2769D8-11DB-CC40-96FA-0B748DB3E7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21" y="1619164"/>
            <a:ext cx="649066" cy="556574"/>
          </a:xfrm>
          <a:prstGeom prst="rect">
            <a:avLst/>
          </a:prstGeom>
        </p:spPr>
      </p:pic>
      <p:pic>
        <p:nvPicPr>
          <p:cNvPr id="194" name="Picture 193" descr="A close up of a logo&#10;&#10;Description automatically generated">
            <a:extLst>
              <a:ext uri="{FF2B5EF4-FFF2-40B4-BE49-F238E27FC236}">
                <a16:creationId xmlns:a16="http://schemas.microsoft.com/office/drawing/2014/main" id="{572B06F0-5BBB-8E46-AD91-BB4391013A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717" y="1998579"/>
            <a:ext cx="649066" cy="556574"/>
          </a:xfrm>
          <a:prstGeom prst="rect">
            <a:avLst/>
          </a:prstGeom>
        </p:spPr>
      </p:pic>
      <p:pic>
        <p:nvPicPr>
          <p:cNvPr id="195" name="Picture 194" descr="A close up of a logo&#10;&#10;Description automatically generated">
            <a:extLst>
              <a:ext uri="{FF2B5EF4-FFF2-40B4-BE49-F238E27FC236}">
                <a16:creationId xmlns:a16="http://schemas.microsoft.com/office/drawing/2014/main" id="{6E9C3A22-8514-1B43-A556-CEEC6BF29F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213" y="1351013"/>
            <a:ext cx="649066" cy="556574"/>
          </a:xfrm>
          <a:prstGeom prst="rect">
            <a:avLst/>
          </a:prstGeom>
        </p:spPr>
      </p:pic>
      <p:pic>
        <p:nvPicPr>
          <p:cNvPr id="196" name="Picture 195" descr="A close up of a logo&#10;&#10;Description automatically generated">
            <a:extLst>
              <a:ext uri="{FF2B5EF4-FFF2-40B4-BE49-F238E27FC236}">
                <a16:creationId xmlns:a16="http://schemas.microsoft.com/office/drawing/2014/main" id="{ABA1E84C-760F-CD4C-8B1C-91800C286C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041" y="933216"/>
            <a:ext cx="649066" cy="556574"/>
          </a:xfrm>
          <a:prstGeom prst="rect">
            <a:avLst/>
          </a:prstGeom>
        </p:spPr>
      </p:pic>
      <p:pic>
        <p:nvPicPr>
          <p:cNvPr id="197" name="Picture 196" descr="A close up of a logo&#10;&#10;Description automatically generated">
            <a:extLst>
              <a:ext uri="{FF2B5EF4-FFF2-40B4-BE49-F238E27FC236}">
                <a16:creationId xmlns:a16="http://schemas.microsoft.com/office/drawing/2014/main" id="{2A0B91E2-9420-2D44-A5D3-58C6DC9BD1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235" y="1921066"/>
            <a:ext cx="649066" cy="556574"/>
          </a:xfrm>
          <a:prstGeom prst="rect">
            <a:avLst/>
          </a:prstGeom>
        </p:spPr>
      </p:pic>
      <p:pic>
        <p:nvPicPr>
          <p:cNvPr id="198" name="Picture 197" descr="A close up of a logo&#10;&#10;Description automatically generated">
            <a:extLst>
              <a:ext uri="{FF2B5EF4-FFF2-40B4-BE49-F238E27FC236}">
                <a16:creationId xmlns:a16="http://schemas.microsoft.com/office/drawing/2014/main" id="{F8F6AAE0-C364-7242-9AC9-B47B02DA9C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670" y="1503269"/>
            <a:ext cx="649066" cy="556574"/>
          </a:xfrm>
          <a:prstGeom prst="rect">
            <a:avLst/>
          </a:prstGeom>
        </p:spPr>
      </p:pic>
      <p:pic>
        <p:nvPicPr>
          <p:cNvPr id="199" name="Picture 198" descr="A close up of a logo&#10;&#10;Description automatically generated">
            <a:extLst>
              <a:ext uri="{FF2B5EF4-FFF2-40B4-BE49-F238E27FC236}">
                <a16:creationId xmlns:a16="http://schemas.microsoft.com/office/drawing/2014/main" id="{E517546A-86F4-5B45-8DF4-E17B332BEF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977" y="967652"/>
            <a:ext cx="649066" cy="556574"/>
          </a:xfrm>
          <a:prstGeom prst="rect">
            <a:avLst/>
          </a:prstGeom>
        </p:spPr>
      </p:pic>
      <p:pic>
        <p:nvPicPr>
          <p:cNvPr id="200" name="Picture 199" descr="A close up of a logo&#10;&#10;Description automatically generated">
            <a:extLst>
              <a:ext uri="{FF2B5EF4-FFF2-40B4-BE49-F238E27FC236}">
                <a16:creationId xmlns:a16="http://schemas.microsoft.com/office/drawing/2014/main" id="{E06E3977-E1D8-AE49-99AC-F472BE5027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543" y="2000119"/>
            <a:ext cx="649066" cy="556574"/>
          </a:xfrm>
          <a:prstGeom prst="rect">
            <a:avLst/>
          </a:prstGeom>
        </p:spPr>
      </p:pic>
      <p:pic>
        <p:nvPicPr>
          <p:cNvPr id="201" name="Picture 200" descr="A close up of a logo&#10;&#10;Description automatically generated">
            <a:extLst>
              <a:ext uri="{FF2B5EF4-FFF2-40B4-BE49-F238E27FC236}">
                <a16:creationId xmlns:a16="http://schemas.microsoft.com/office/drawing/2014/main" id="{4118EF39-0D1E-FB4C-8BBF-684BAD2917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55" y="1503269"/>
            <a:ext cx="649066" cy="556574"/>
          </a:xfrm>
          <a:prstGeom prst="rect">
            <a:avLst/>
          </a:prstGeom>
        </p:spPr>
      </p:pic>
      <p:pic>
        <p:nvPicPr>
          <p:cNvPr id="202" name="Picture 201" descr="A close up of a logo&#10;&#10;Description automatically generated">
            <a:extLst>
              <a:ext uri="{FF2B5EF4-FFF2-40B4-BE49-F238E27FC236}">
                <a16:creationId xmlns:a16="http://schemas.microsoft.com/office/drawing/2014/main" id="{E4CAA12E-56C4-1D4C-AAA4-BF96BF27C7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998" y="981131"/>
            <a:ext cx="649066" cy="556574"/>
          </a:xfrm>
          <a:prstGeom prst="rect">
            <a:avLst/>
          </a:prstGeom>
        </p:spPr>
      </p:pic>
      <p:pic>
        <p:nvPicPr>
          <p:cNvPr id="203" name="Picture 202" descr="A close up of a logo&#10;&#10;Description automatically generated">
            <a:extLst>
              <a:ext uri="{FF2B5EF4-FFF2-40B4-BE49-F238E27FC236}">
                <a16:creationId xmlns:a16="http://schemas.microsoft.com/office/drawing/2014/main" id="{576665DB-842B-CF44-AD1B-0F65EF4A55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903" y="1372270"/>
            <a:ext cx="649066" cy="556574"/>
          </a:xfrm>
          <a:prstGeom prst="rect">
            <a:avLst/>
          </a:prstGeom>
        </p:spPr>
      </p:pic>
      <p:pic>
        <p:nvPicPr>
          <p:cNvPr id="204" name="Picture 203" descr="A close up of a logo&#10;&#10;Description automatically generated">
            <a:extLst>
              <a:ext uri="{FF2B5EF4-FFF2-40B4-BE49-F238E27FC236}">
                <a16:creationId xmlns:a16="http://schemas.microsoft.com/office/drawing/2014/main" id="{59675829-B271-1E46-AF4B-115077D301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876" y="2090945"/>
            <a:ext cx="649066" cy="556574"/>
          </a:xfrm>
          <a:prstGeom prst="rect">
            <a:avLst/>
          </a:prstGeom>
        </p:spPr>
      </p:pic>
      <p:pic>
        <p:nvPicPr>
          <p:cNvPr id="205" name="Picture 204" descr="A close up of a logo&#10;&#10;Description automatically generated">
            <a:extLst>
              <a:ext uri="{FF2B5EF4-FFF2-40B4-BE49-F238E27FC236}">
                <a16:creationId xmlns:a16="http://schemas.microsoft.com/office/drawing/2014/main" id="{FCAD06E9-760D-3E4C-A976-9E17326022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8445" y="740925"/>
            <a:ext cx="649066" cy="556574"/>
          </a:xfrm>
          <a:prstGeom prst="rect">
            <a:avLst/>
          </a:prstGeom>
        </p:spPr>
      </p:pic>
      <p:pic>
        <p:nvPicPr>
          <p:cNvPr id="206" name="Picture 205" descr="A close up of a logo&#10;&#10;Description automatically generated">
            <a:extLst>
              <a:ext uri="{FF2B5EF4-FFF2-40B4-BE49-F238E27FC236}">
                <a16:creationId xmlns:a16="http://schemas.microsoft.com/office/drawing/2014/main" id="{65ECFFE6-C765-0541-9FB9-9325EEEAEF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82" y="1184931"/>
            <a:ext cx="649066" cy="556574"/>
          </a:xfrm>
          <a:prstGeom prst="rect">
            <a:avLst/>
          </a:prstGeom>
        </p:spPr>
      </p:pic>
      <p:pic>
        <p:nvPicPr>
          <p:cNvPr id="207" name="Picture 206" descr="A close up of a logo&#10;&#10;Description automatically generated">
            <a:extLst>
              <a:ext uri="{FF2B5EF4-FFF2-40B4-BE49-F238E27FC236}">
                <a16:creationId xmlns:a16="http://schemas.microsoft.com/office/drawing/2014/main" id="{BC975488-750B-4C43-BA22-0B599BB50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156" y="1744590"/>
            <a:ext cx="649066" cy="556574"/>
          </a:xfrm>
          <a:prstGeom prst="rect">
            <a:avLst/>
          </a:prstGeom>
        </p:spPr>
      </p:pic>
      <p:pic>
        <p:nvPicPr>
          <p:cNvPr id="208" name="Picture 207" descr="A close up of a logo&#10;&#10;Description automatically generated">
            <a:extLst>
              <a:ext uri="{FF2B5EF4-FFF2-40B4-BE49-F238E27FC236}">
                <a16:creationId xmlns:a16="http://schemas.microsoft.com/office/drawing/2014/main" id="{0FF978D1-411F-274D-AE1A-07B446E00C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230" y="1198635"/>
            <a:ext cx="649066" cy="556574"/>
          </a:xfrm>
          <a:prstGeom prst="rect">
            <a:avLst/>
          </a:prstGeom>
        </p:spPr>
      </p:pic>
      <p:pic>
        <p:nvPicPr>
          <p:cNvPr id="209" name="Picture 208" descr="A close up of a logo&#10;&#10;Description automatically generated">
            <a:extLst>
              <a:ext uri="{FF2B5EF4-FFF2-40B4-BE49-F238E27FC236}">
                <a16:creationId xmlns:a16="http://schemas.microsoft.com/office/drawing/2014/main" id="{4C2ABD34-60A9-E04C-B0CA-06CAA3A395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961" y="1530248"/>
            <a:ext cx="649066" cy="556574"/>
          </a:xfrm>
          <a:prstGeom prst="rect">
            <a:avLst/>
          </a:prstGeom>
        </p:spPr>
      </p:pic>
      <p:pic>
        <p:nvPicPr>
          <p:cNvPr id="210" name="Picture 209" descr="A close up of a logo&#10;&#10;Description automatically generated">
            <a:extLst>
              <a:ext uri="{FF2B5EF4-FFF2-40B4-BE49-F238E27FC236}">
                <a16:creationId xmlns:a16="http://schemas.microsoft.com/office/drawing/2014/main" id="{9F4F465D-84FD-C24E-8CC2-7FC85A4B1D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57" y="1909663"/>
            <a:ext cx="649066" cy="556574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14717D9-AAE5-B047-A1CC-EAE349876BE3}"/>
              </a:ext>
            </a:extLst>
          </p:cNvPr>
          <p:cNvSpPr txBox="1"/>
          <p:nvPr/>
        </p:nvSpPr>
        <p:spPr>
          <a:xfrm>
            <a:off x="4095744" y="3198167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Selection across generations</a:t>
            </a:r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6506894E-2360-A1D5-0623-7868442A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80" y="-53308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77441-BE06-A97E-6F06-7A8F2D7C5C03}"/>
              </a:ext>
            </a:extLst>
          </p:cNvPr>
          <p:cNvSpPr/>
          <p:nvPr/>
        </p:nvSpPr>
        <p:spPr>
          <a:xfrm>
            <a:off x="1803671" y="3868361"/>
            <a:ext cx="9061300" cy="2989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5D7C60E-9FB9-D822-0E06-0D4EAD261F9B}"/>
              </a:ext>
            </a:extLst>
          </p:cNvPr>
          <p:cNvGrpSpPr/>
          <p:nvPr/>
        </p:nvGrpSpPr>
        <p:grpSpPr>
          <a:xfrm>
            <a:off x="3780384" y="4121564"/>
            <a:ext cx="4851114" cy="2414310"/>
            <a:chOff x="3467444" y="2228966"/>
            <a:chExt cx="4851114" cy="241431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4708C28-E25D-0E63-4C7A-25127EC39871}"/>
                </a:ext>
              </a:extLst>
            </p:cNvPr>
            <p:cNvSpPr/>
            <p:nvPr/>
          </p:nvSpPr>
          <p:spPr>
            <a:xfrm>
              <a:off x="3836773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B7AA357-8E04-5A47-9616-A20AD9EA8A04}"/>
                </a:ext>
              </a:extLst>
            </p:cNvPr>
            <p:cNvSpPr txBox="1"/>
            <p:nvPr/>
          </p:nvSpPr>
          <p:spPr>
            <a:xfrm rot="16200000">
              <a:off x="2799056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F785326-53D0-2650-A0DE-8FC1E1E4005B}"/>
                </a:ext>
              </a:extLst>
            </p:cNvPr>
            <p:cNvSpPr txBox="1"/>
            <p:nvPr/>
          </p:nvSpPr>
          <p:spPr>
            <a:xfrm>
              <a:off x="4055702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E065341-0DB6-2131-75F0-AC697F78023C}"/>
                </a:ext>
              </a:extLst>
            </p:cNvPr>
            <p:cNvSpPr/>
            <p:nvPr/>
          </p:nvSpPr>
          <p:spPr>
            <a:xfrm>
              <a:off x="4195363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7B47B13-533B-5C08-80D9-E639307AB314}"/>
                </a:ext>
              </a:extLst>
            </p:cNvPr>
            <p:cNvSpPr/>
            <p:nvPr/>
          </p:nvSpPr>
          <p:spPr>
            <a:xfrm>
              <a:off x="4246339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44CE767-EDC1-96EB-78B1-6FFD077DD173}"/>
                </a:ext>
              </a:extLst>
            </p:cNvPr>
            <p:cNvSpPr/>
            <p:nvPr/>
          </p:nvSpPr>
          <p:spPr>
            <a:xfrm>
              <a:off x="4278488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858F0A1-AA39-E0C4-1747-6C60BCDB6F45}"/>
                </a:ext>
              </a:extLst>
            </p:cNvPr>
            <p:cNvSpPr/>
            <p:nvPr/>
          </p:nvSpPr>
          <p:spPr>
            <a:xfrm>
              <a:off x="4112233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5E19202-3F78-FDA3-5F58-E4662C3804E0}"/>
                </a:ext>
              </a:extLst>
            </p:cNvPr>
            <p:cNvSpPr/>
            <p:nvPr/>
          </p:nvSpPr>
          <p:spPr>
            <a:xfrm>
              <a:off x="5253683" y="298005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A4C5A3-A702-13ED-FB62-D979BACC2B13}"/>
                </a:ext>
              </a:extLst>
            </p:cNvPr>
            <p:cNvSpPr/>
            <p:nvPr/>
          </p:nvSpPr>
          <p:spPr>
            <a:xfrm>
              <a:off x="5364521" y="295234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9D96498-ADBA-9002-474F-C2553F3D17F3}"/>
                </a:ext>
              </a:extLst>
            </p:cNvPr>
            <p:cNvSpPr/>
            <p:nvPr/>
          </p:nvSpPr>
          <p:spPr>
            <a:xfrm>
              <a:off x="5281387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CB5AC73-C2A9-F60F-495E-D39CCC1D8DE1}"/>
                </a:ext>
              </a:extLst>
            </p:cNvPr>
            <p:cNvSpPr/>
            <p:nvPr/>
          </p:nvSpPr>
          <p:spPr>
            <a:xfrm>
              <a:off x="5328315" y="311681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84F988CB-8138-10A7-032D-B8D357E61522}"/>
                </a:ext>
              </a:extLst>
            </p:cNvPr>
            <p:cNvSpPr txBox="1"/>
            <p:nvPr/>
          </p:nvSpPr>
          <p:spPr>
            <a:xfrm>
              <a:off x="5058802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2F02DA-224D-9811-855C-679F06A66BDD}"/>
                </a:ext>
              </a:extLst>
            </p:cNvPr>
            <p:cNvSpPr/>
            <p:nvPr/>
          </p:nvSpPr>
          <p:spPr>
            <a:xfrm>
              <a:off x="6495487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887B296-AE85-195B-4472-3F13BA5660E9}"/>
                </a:ext>
              </a:extLst>
            </p:cNvPr>
            <p:cNvSpPr txBox="1"/>
            <p:nvPr/>
          </p:nvSpPr>
          <p:spPr>
            <a:xfrm rot="16200000">
              <a:off x="5457770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4AC88E-9711-632F-E016-61F4F25C5C08}"/>
                </a:ext>
              </a:extLst>
            </p:cNvPr>
            <p:cNvSpPr txBox="1"/>
            <p:nvPr/>
          </p:nvSpPr>
          <p:spPr>
            <a:xfrm>
              <a:off x="6714416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454625F-11FE-FA1D-87DD-1718FD80FDC8}"/>
                </a:ext>
              </a:extLst>
            </p:cNvPr>
            <p:cNvSpPr/>
            <p:nvPr/>
          </p:nvSpPr>
          <p:spPr>
            <a:xfrm>
              <a:off x="6854077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12295C-8C47-9A42-B380-F63BCAF232E5}"/>
                </a:ext>
              </a:extLst>
            </p:cNvPr>
            <p:cNvSpPr/>
            <p:nvPr/>
          </p:nvSpPr>
          <p:spPr>
            <a:xfrm>
              <a:off x="6905053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63A96A8-620B-24CF-31CB-85BAAB6486DF}"/>
                </a:ext>
              </a:extLst>
            </p:cNvPr>
            <p:cNvSpPr/>
            <p:nvPr/>
          </p:nvSpPr>
          <p:spPr>
            <a:xfrm>
              <a:off x="6937202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AAEF284-484D-0770-F507-33D4C114EEE1}"/>
                </a:ext>
              </a:extLst>
            </p:cNvPr>
            <p:cNvSpPr/>
            <p:nvPr/>
          </p:nvSpPr>
          <p:spPr>
            <a:xfrm>
              <a:off x="6770947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DA91CC6-4F66-EF58-0951-A3BA92A397E5}"/>
                </a:ext>
              </a:extLst>
            </p:cNvPr>
            <p:cNvSpPr/>
            <p:nvPr/>
          </p:nvSpPr>
          <p:spPr>
            <a:xfrm>
              <a:off x="7841366" y="328867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12EF657-415C-F22C-B3E7-ED8FDF4B70FA}"/>
                </a:ext>
              </a:extLst>
            </p:cNvPr>
            <p:cNvSpPr/>
            <p:nvPr/>
          </p:nvSpPr>
          <p:spPr>
            <a:xfrm>
              <a:off x="8035244" y="362205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0C5DA5D-4559-01D0-BD96-20780C213CA8}"/>
                </a:ext>
              </a:extLst>
            </p:cNvPr>
            <p:cNvSpPr/>
            <p:nvPr/>
          </p:nvSpPr>
          <p:spPr>
            <a:xfrm>
              <a:off x="7940101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AE933D4-2963-FFAF-54B1-31DCB279B056}"/>
                </a:ext>
              </a:extLst>
            </p:cNvPr>
            <p:cNvSpPr/>
            <p:nvPr/>
          </p:nvSpPr>
          <p:spPr>
            <a:xfrm>
              <a:off x="7985877" y="3984662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EE2EFCB-EFD2-5469-05D2-5CD3D3D30CB2}"/>
                </a:ext>
              </a:extLst>
            </p:cNvPr>
            <p:cNvSpPr txBox="1"/>
            <p:nvPr/>
          </p:nvSpPr>
          <p:spPr>
            <a:xfrm>
              <a:off x="7717516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D6FA94F-525F-2F87-4E78-C4C4150F4DC8}"/>
                </a:ext>
              </a:extLst>
            </p:cNvPr>
            <p:cNvSpPr txBox="1"/>
            <p:nvPr/>
          </p:nvSpPr>
          <p:spPr>
            <a:xfrm>
              <a:off x="7149071" y="22289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Drift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1D47C6C-8364-2922-9A1C-814BE2103504}"/>
                </a:ext>
              </a:extLst>
            </p:cNvPr>
            <p:cNvSpPr txBox="1"/>
            <p:nvPr/>
          </p:nvSpPr>
          <p:spPr>
            <a:xfrm>
              <a:off x="4238962" y="2235133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5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40615</TotalTime>
  <Words>1282</Words>
  <Application>Microsoft Macintosh PowerPoint</Application>
  <PresentationFormat>Widescreen</PresentationFormat>
  <Paragraphs>336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Helvetica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Detecting selection in genomic data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  <vt:lpstr>Experimental evolution/Evolve and resequence</vt:lpstr>
      <vt:lpstr>Experimental evolution/Evolve and resequence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69</cp:revision>
  <dcterms:created xsi:type="dcterms:W3CDTF">2023-03-17T08:38:03Z</dcterms:created>
  <dcterms:modified xsi:type="dcterms:W3CDTF">2023-05-09T11:40:25Z</dcterms:modified>
</cp:coreProperties>
</file>